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opened the fifth seal, I saw under the altar the souls of them that were slain for the word of God, and for the testimony which they h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with a loud voice, saying, How long, O Lord, holy and true, dost thou not judge and avenge our blood on them that dwell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ite robes were given unto every one of them; and it was said unto them, that they should rest yet for a little season, until their fellowservants also and their brethren, that should be killed as they were, should be fulf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eld when he had opened the sixth seal, and, lo, there was a great earthquake; and the sun became black as sackcloth of hair, and the moon became as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of heaven fell unto the earth, even as a fig tree casteth her untimely figs, when she is shaken of a mighty 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heaven departed as a scroll when it is rolled together; and every mountain and island were moved out of their pla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of the earth, and the great men, and the rich men, and the chief captains, and the mighty men, and every bondman, and every free man, hid themselves in the dens and in the rocks of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o the mountains and rocks, Fall on us, and hide us from the face of him that sitteth on the throne, and from the wrath of the Lam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his wrath is come; and who shall be able to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when the Lamb opened one of the seals, and I heard, as it were the noise of thunder, one of the four beasts saying, Come and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d behold a white horse: and he that sat on him had a bow; and a crown was given unto him: and he went forth conquering, and to conqu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opened the second seal, I heard the second beast say, Come and s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nother horse that was red: and power was given to him that sat thereon to take peace from the earth, and that they should kill one another: and there was given unto him a great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opened the third seal, I heard the third beast say, Come and see. And I beheld, and lo a black horse; and he that sat on him had a pair of balances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 voice in the midst of the four beasts say, A measure of wheat for a penny, and three measures of barley for a penny; and see thou hurt not the oil and th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opened the fourth seal, I heard the voice of the fourth beast say, Come and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looked, and behold a pale horse: and his name that sat on him was Death, and Hell followed with him. And power was given unto them over the fourth part of the earth, to kill with sword, and with hunger, and with death, and with the beasts of the earth.]]></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2026-07-13T13:24:10Z</dcterms:created>
  <dcterms:modified xsi:type="dcterms:W3CDTF">2026-07-13T13:24:10Z</dcterms:modified>
  <dc:title>Bible.com.au: Revelation 6:1-17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