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nt up on the breadth of the earth, and compassed the camp of the saints about, and the beloved city: and fire came down from God out of heaven, and devou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that deceived them was cast into the lake of fire and brimstone, where the beast and the false prophet are, and shall be tormented day and nigh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 great white throne, and him that sat on it, from whose face the earth and the heaven fled away; and there was found no place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small and great, stand before God; and the books were opened: and another book was opened, which is the book of life: and the dead were judged out of those things which were written in the books, according to their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a gave up the dead which were in it; and death and hell delivered up the dead which were in them: and they were judged every man according to their wor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ath and hell were cast into the lake of fire. This is the second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osoever was not found written in the book of life was cast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e down from heaven, having the key of the bottomless pit and a great chai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aid hold on the dragon, that old serpent, which is the Devil, and Satan, and bound him a thousand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st him into the bottomless pit, and shut him up, and set a seal upon him, that he should deceive the nations no more, till the thousand years should be fulfilled: and after that he must be loosed a little sea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w thrones, and they sat upon them, and judgment was given unto them: 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rest of the dead lived not again until the thousand years were finished. This is the first resur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is he that hath part in the first resurrection: on such the second death hath no power, but they shall be priests of God and of Christ, and shall reign with him a thousan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housand years are expired, Satan shall be loosed out of his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go out to deceive the nations which are in the four quarters of the earth, Gog and Magog, to gather them together to battle: the number of whom is as the sand of the se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Revelation 20:1-15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