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presProps" Target="presProps.xml"/>
  <Relationship Id="rId35" Type="http://schemas.openxmlformats.org/officeDocument/2006/relationships/viewProps" Target="viewProps.xml"/>
  <Relationship Id="rId3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6300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velation 2:1-2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know thy works, and tribulation, and poverty, (but thou art rich) and I know the blasphemy of them which say they are Jews, and are not, but are the synagogue of Sata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ear none of those things which thou shalt suffer: behold, the devil shall cast some of you into prison, that ye may be tried; and ye shall have tribulation ten days: be thou faithful unto death, and I will give thee a crown of lif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hath an ear, let him hear what the Spirit saith unto the churches; He that overcometh shall not be hurt of the second death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o the angel of the church in Pergamos write; These things saith he which hath the sharp sword with two edges;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know thy works, and where thou dwellest, even where Satan’s seat is: and thou holdest fast my name, and hast not denied my faith, even in those days wherein Antipas was my faithful martyr, who was slain among you, where Satan dwelleth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have a few things against thee, because thou hast there them that hold the doctrine of Balaam, who taught Balac to cast a stumblingblock before the children of Israel, to eat things sacrificed unto idols, and to commit fornicatio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hast thou also them that hold the doctrine of the Nicolaitans, which thing I hat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pent; or else I will come unto thee quickly, and will fight against them with the sword of my mout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hath an ear, let him hear what the Spirit saith unto the churches; To him that overcometh will I give to eat of the hidden manna, and will give him a white stone, and in the stone a new name written, which no man knoweth saving he that receiveth i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unto the angel of the church in Thyatira write; These things saith the Son of God, who hath his eyes like unto a flame of fire, and his feet are like fine brass;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to the angel of the church of Ephesus write; These things saith he that holdeth the seven stars in his right hand, who walketh in the midst of the seven golden candlesticks;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know thy works, and charity, and service, and faith, and thy patience, and thy works; and the last to be more than the first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withstanding I have a few things against thee, because thou sufferest that woman Jezebel, which calleth herself a prophetess, to teach and to seduce my servants to commit fornication, and to eat things sacrificed unto idol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gave her space to repent of her fornication; and she repented not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I will cast her into a bed, and them that commit adultery with her into great tribulation, except they repent of their deed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kill her children with death; and all the churches shall know that I am he which searcheth the reins and hearts: and I will give unto every one of you according to your work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unto you I say, and unto the rest in Thyatira, as many as have not this doctrine, and which have not known the depths of Satan, as they speak; I will put upon you none other burden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at which ye have already hold fast till I com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that overcometh, and keepeth my works unto the end, to him will I give power over the nations: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hall rule them with a rod of iron; as the vessels of a potter shall they be broken to shivers: even as I received of my Father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give him the morning star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know thy works, and thy labour, and thy patience, and how thou canst not bear them which are evil: and thou hast tried them which say they are apostles, and are not, and hast found them liars: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hath an ear, let him hear what the Spirit saith unto the churche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ast borne, and hast patience, and for my name’s sake hast laboured, and hast not faint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vertheless I have somewhat against thee, because thou hast left thy first lov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therefore from whence thou art fallen, and repent, and do the first works; or else I will come unto thee quickly, and will remove thy candlestick out of his place, except thou repen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is thou hast, that thou hatest the deeds of the Nicolaitans, which I also hat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hath an ear, let him hear what the Spirit saith unto the churches; To him that overcometh will I give to eat of the tree of life, which is in the midst of the paradise of Go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unto the angel of the church in Smyrna write; These things saith the first and the last, which was dead, and is alive;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5">
  <a:themeElements>
    <a:clrScheme name="Theme8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2026-06-09T23:12:08Z</dcterms:created>
  <dcterms:modified xsi:type="dcterms:W3CDTF">2026-06-09T23:12:08Z</dcterms:modified>
  <dc:title>Bible.com.au: Revelation 2:1-29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