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third angel followed them, saying with a loud voice, If any man worship the beast and his image, and receive his mark in his forehead, or in his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ame shall drink of the wine of the wrath of God, which is poured out without mixture into the cup of his indignation; and he shall be tormented with fire and brimstone in the presence of the holy angels, and in the presence of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moke of their torment ascendeth up for ever and ever: and they have no rest day nor night, who worship the beast and his image, and whosoever receiveth the mark of his 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re is the patience of the saints: here are they that keep the commandments of God, and the faith of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eard a voice from heaven saying unto me, Write, Blessed are the dead which die in the Lord from henceforth: Yea, saith the Spirit, that they may rest from their labours; and their works do follow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looked, and behold a white cloud, and upon the cloud one sat like unto the Son of man, having on his head a golden crown, and in his hand a sharp sick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nother angel came out of the temple, crying with a loud voice to him that sat on the cloud, Thrust in thy sickle, and reap: for the time is come for thee to reap; for the harvest of the earth is rip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at on the cloud thrust in his sickle on the earth; and the earth was rea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other angel came out of the temple which is in heaven, he also having a sharp sick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other angel came out from the altar, which had power over fire; and cried with a loud cry to him that had the sharp sickle, saying, Thrust in thy sharp sickle, and gather the clusters of the vine of the earth; for her grapes are fully ri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looked, and, lo, a Lamb stood on the mount Sion, and with him an hundred forty and four thousand, having his Father’s name written in their forehea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thrust in his sickle into the earth, and gathered the vine of the earth, and cast it into the great winepress of the wrath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winepress was trodden without the city, and blood came out of the winepress, even unto the horse bridles, by the space of a thousand and six hundred furlo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heard a voice from heaven, as the voice of many waters, and as the voice of a great thunder: and I heard the voice of harpers harping with their har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ung as it were a new song before the throne, and before the four beasts, and the elders: and no man could learn that song but the hundred and forty and four thousand, which were redeemed from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y which were not defiled with women; for they are virgins. These are they which follow the Lamb whithersoever he goeth. These were redeemed from among men, being the firstfruits unto God and to the La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ir mouth was found no guile: for they are without fault before the thron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w another angel fly in the midst of heaven, having the everlasting gospel to preach unto them that dwell on the earth, and to every nation, and kindred, and tongue, and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with a loud voice, Fear God, and give glory to him; for the hour of his judgment is come: and worship him that made heaven, and earth, and the sea, and the fountains of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followed another angel, saying, Babylon is fallen, is fallen, that great city, because she made all nations drink of the wine of the wrath of her fornicatio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2026-06-24T10:43:03Z</dcterms:created>
  <dcterms:modified xsi:type="dcterms:W3CDTF">2026-06-24T10:43:03Z</dcterms:modified>
  <dc:title>Bible.com.au: Revelation 14:1-20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