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loods clap their hands: let the hills be joyful togeth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; for he cometh to judge the earth: with righteousness shall he judge the world, and the people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; for he hath done marvellous things: his right hand, and his holy arm, hath gotten him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known his salvation: his righteousness hath he openly shewed in the sight of the heath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mercy and his truth toward the house of Israel: all the ends of the earth have seen 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the earth: make a loud noise, and rejoice, and sing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e harp; with the harp, and the voice of a psal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sound of cornet make a joyful noise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oar, and the fulness thereof; the world, and they that dwell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2026-07-13T13:24:10Z</dcterms:created>
  <dcterms:modified xsi:type="dcterms:W3CDTF">2026-07-13T13:24:10Z</dcterms:modified>
  <dc:title>Bible.com.au: Psalms 98:1-9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