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loods clap their hands: let the hills be joyful togethe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; for he cometh to judge the earth: with righteousness shall he judge the world, and the people with e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ing unto the LORD a new song; for he hath done marvellous things: his right hand, and his holy arm, hath gotten him the vict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known his salvation: his righteousness hath he openly shewed in the sight of the heath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mercy and his truth toward the house of Israel: all the ends of the earth have seen the salvation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the earth: make a loud noise, and rejoice, and sing pra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with the harp; with the harp, and the voice of a psal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rumpets and sound of cornet make a joyful noise before the LORD, the 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ea roar, and the fulness thereof; the world, and they that dwell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2026-07-13T12:16:07Z</dcterms:created>
  <dcterms:modified xsi:type="dcterms:W3CDTF">2026-07-13T12:16:07Z</dcterms:modified>
  <dc:title>Bible.com.au: Psalms 98:1-9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