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60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98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floods clap their hands: let the hills be joyful together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the LORD; for he cometh to judge the earth: with righteousness shall he judge the world, and the people with equit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sal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sing unto the LORD a new song; for he hath done marvellous things: his right hand, and his holy arm, hath gotten him the victor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h made known his salvation: his righteousness hath he openly shewed in the sight of the heath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remembered his mercy and his truth toward the house of Israel: all the ends of the earth have seen the salvation of 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a joyful noise unto the LORD, all the earth: make a loud noise, and rejoice, and sing prais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the LORD with the harp; with the harp, and the voice of a psal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trumpets and sound of cornet make a joyful noise before the LORD, the K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sea roar, and the fulness thereof; the world, and they that dwell therei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2">
  <a:themeElements>
    <a:clrScheme name="Theme9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2026-09-13T06:10:24Z</dcterms:created>
  <dcterms:modified xsi:type="dcterms:W3CDTF">2026-09-13T06:10:24Z</dcterms:modified>
  <dc:title>Bible.com.au: Psalms 98:1-9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