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08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7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eth; let the earth rejoice; let the multitude of isles be glad thereof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ouds and darkness are round about him: righteousness and judgment are the habitation of his thr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ire goeth before him, and burneth up his enemies round abou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ightnings enlightened the world: the earth saw, and trembl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lls melted like wax at the presence of the LORD, at the presence of the Lord of the whole ea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declare his righteousness, and all the people see his glo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founded be all they that serve graven images, that boast themselves of idols: worship him, all ye go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 heard, and was glad; and the daughters of Judah rejoiced because of thy judgments, O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LORD, art high above all the earth: thou art exalted far above all go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love the LORD, hate evil: he preserveth the souls of his saints; he delivereth them out of the hand of the wick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ght is sown for the righteous, and gladness for the upright in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in the LORD, ye righteous; and give thanks at the remembrance of his holi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2026-10-14T10:43:25Z</dcterms:created>
  <dcterms:modified xsi:type="dcterms:W3CDTF">2026-10-14T10:43:25Z</dcterms:modified>
  <dc:title>Bible.com.au: Psalms 97:1-12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