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7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high above all the earth: thou art exalted far above all go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love the LORD, hate evil: he preserveth the souls of his saints; he delivereth them out of the hand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s sown for the righteous, and gladness for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ye righteous; and give thanks at the remembrance of his hol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earth rejoice; let the multitude of isles be glad thereo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darkness are round about him: righteousness and judgment are the habitation of his thr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ire goeth before him, and burneth up his enemies round ab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s enlightened the world: the earth saw, and tremb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melted like wax at the presence of the LORD, at the presence of the Lord of the whol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his righteousness, and all the people see his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ounded be all they that serve graven images, that boast themselves of idols: worship him, all ye go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d, and was glad; and the daughters of Judah rejoiced because of thy judgments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2026-06-24T00:38:34Z</dcterms:created>
  <dcterms:modified xsi:type="dcterms:W3CDTF">2026-06-24T00:38:34Z</dcterms:modified>
  <dc:title>Bible.com.au: Psalms 97:1-12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