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83007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96:1-1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worship the LORD in the beauty of holiness: fear before him, all the earth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 among the heathen that the LORD reigneth: the world also shall be established that it shall not be moved: he shall judge the people righteousl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eavens rejoice, and let the earth be glad; let the sea roar, and the fulness thereof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field be joyful, and all that is therein: then shall all the trees of the wood rejoice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fore the LORD: for he cometh, for he cometh to judge the earth: he shall judge the world with righteousness, and the people with his truth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sing unto the LORD a new song: sing unto the LORD, all the earth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g unto the LORD, bless his name; shew forth his salvation from day to day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clare his glory among the heathen, his wonders among all peopl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LORD is great, and greatly to be praised: he is to be feared above all gods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ll the gods of the nations are idols: but the LORD made the heaven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nour and majesty are before him: strength and beauty are in his sanctuar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, O ye kindreds of the people, give unto the LORD glory and streng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nto the LORD the glory due unto his name: bring an offering, and come into his court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3">
  <a:themeElements>
    <a:clrScheme name="Theme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2026-06-07T06:29:58Z</dcterms:created>
  <dcterms:modified xsi:type="dcterms:W3CDTF">2026-06-07T06:29:58Z</dcterms:modified>
  <dc:title>Bible.com.au: Psalms 96:1-13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