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anted the ear, shall he not hear? he that formed the eye, shall he not se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the heathen, shall not he correct? he that teacheth man knowledge, shall not he know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thoughts of man, that they are van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astenest, O LORD, and teachest him out of thy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give him rest from the days of adversity, until the pit be digged for the wick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his people, neither will he forsake his inheri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dgment shall return unto righteousness: and all the upright in heart shall follow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evildoers? or who will stand up for me against the workers of iniquit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been my help, my soul had almost dwelt in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My foot slippeth; thy mercy, O LORD, held me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, to whom vengeance belongeth; O God, to whom vengeance belongeth, shew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my thoughts within me thy comforts delight m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throne of iniquity have fellowship with thee, which frameth mischief by a law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 against the soul of the righteous, and condemn the innocent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my defence; and my God is the rock of my refu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upon them their own iniquity, and shall cut them off in their own wickedness; yea, the LORD our God sha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self, thou judge of the earth: render a reward to the prou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shall the wicked, how long shall the wicked triump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they utter and speak hard things? and all the workers of iniquity boast themselv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in pieces thy people, O LORD, and afflict thine herit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stranger, and murder the father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, The LORD shall not see, neither shall the God of Jacob regard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, ye brutish among the people: and ye fools, when will ye be wi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2026-05-27T17:44:43Z</dcterms:created>
  <dcterms:modified xsi:type="dcterms:W3CDTF">2026-05-27T17:44:43Z</dcterms:modified>
  <dc:title>Bible.com.au: Psalms 94:1-23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