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, he is clothed with majesty; the LORD is clothed with strength, wherewith he hath girded himself: the world also is stablished, that it cannot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 is established of old: thou art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s have lifted up, O LORD, the floods have lifted up their voice; the floods lift up their wa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n high is mightier than the noise of many waters, yea, than the mighty waves of the se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very sure: holiness becometh thine house, O LORD,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2026-06-04T08:03:42Z</dcterms:created>
  <dcterms:modified xsi:type="dcterms:W3CDTF">2026-06-04T08:03:42Z</dcterms:modified>
  <dc:title>Bible.com.au: Psalms 93:1-5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