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LORD, art most high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, O LORD, for, lo, thine enemies shall perish; all the workers of iniquity sha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horn shalt thou exalt like the horn of an unicorn: I shall be anointed with fresh 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shall see my desire on mine enemies, and mine ears shall hear my desire of the wicked that rise up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flourish like the palm tree: he shall grow like a cedar in Leban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be planted in the house of the LORD sha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till bring forth fruit in old age; they shall be fat and flourishing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that the LORD is upright: he is my rock, and there is no unrighteousness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r Song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good thing to give thanks unto the LORD, and to sing praises unto thy name, O most Hig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forth thy lovingkindness in the morning, and thy faithfulness every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n instrument of ten strings, and upon the psaltery; upon the harp with a solemn sou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hast made me glad through thy work: I will triumph in the works of th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great are thy works! and thy thoughts are very d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tish man knoweth not; neither doth a fool understand th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spring as the grass, and when all the workers of iniquity do flourish; it is that they shall be destroyed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2026-07-13T12:16:48Z</dcterms:created>
  <dcterms:modified xsi:type="dcterms:W3CDTF">2026-07-13T12:16:48Z</dcterms:modified>
  <dc:title>Bible.com.au: Psalms 92:1-15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