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hast made the LORD, which is my refuge, even the most High, thy habitatio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evil befall thee, neither shall any plague come nigh thy dwell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give his angels charge over thee, to keep thee in all thy 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ar thee up in their hands, lest thou dash thy foot against a st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tread upon the lion and adder: the young lion and the dragon shalt thou trample under fe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set his love upon me, therefore will I deliver him: I will set him on high, because he hath known my na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all upon me, and I will answer him: I will be with him in trouble; I will deliver him, and honou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long life will I satisfy him, and shew him my salva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welleth in the secret place of the most High shall abide under the shadow of the Almigh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of the LORD, He is my refuge and my fortress: my God; in him will I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deliver thee from the snare of the fowler, and from the noisome pestil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over thee with his feathers, and under his wings shalt thou trust: his truth shall be thy shield and buckl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be afraid for the terror by night; nor for the arrow that flieth by da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for the pestilence that walketh in darkness; nor for the destruction that wasteth at noon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shall fall at thy side, and ten thousand at thy right hand; but it shall not come nig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with thine eyes shalt thou behold and see the reward of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2026-06-04T08:03:33Z</dcterms:created>
  <dcterms:modified xsi:type="dcterms:W3CDTF">2026-06-04T08:03:33Z</dcterms:modified>
  <dc:title>Bible.com.au: Psalms 91:1-16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