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presProps" Target="presProps.xml"/>
  <Relationship Id="rId24" Type="http://schemas.openxmlformats.org/officeDocument/2006/relationships/viewProps" Target="viewProps.xml"/>
  <Relationship Id="rId25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296124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90:1-1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hast set our iniquities before thee, our secret sins in the light of thy countenance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all our days are passed away in thy wrath: we spend our years as a tale that is told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days of our years are threescore years and ten; and if by reason of strength they be fourscore years, yet is their strength labour and sorrow; for it is soon cut off, and we fly away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knoweth the power of thine anger? even according to thy fear, so is thy wrath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teach us to number our days, that we may apply our hearts unto wisdom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turn, O LORD, how long? and let it repent thee concerning thy servants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satisfy us early with thy mercy; that we may rejoice and be glad all our days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ke us glad according to the days wherein thou hast afflicted us, and the years wherein we have seen evil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y work appear unto thy servants, and thy glory unto their children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let the beauty of the LORD our God be upon us: and establish thou the work of our hands upon us; yea, the work of our hands establish thou it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Prayer of Moses the man of God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rd, thou hast been our dwelling place in all generations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fore the mountains were brought forth, or ever thou hadst formed the earth and the world, even from everlasting to everlasting, thou art God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turnest man to destruction; and sayest, Return, ye children of men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a thousand years in thy sight are but as yesterday when it is past, and as a watch in the night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carriest them away as with a flood; they are as a sleep: in the morning they are like grass which groweth up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e morning it flourisheth, and groweth up; in the evening it is cut down, and withereth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we are consumed by thine anger, and by thy wrath are we troubled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6">
  <a:themeElements>
    <a:clrScheme name="Theme3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20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2026-07-13T12:16:07Z</dcterms:created>
  <dcterms:modified xsi:type="dcterms:W3CDTF">2026-07-13T12:16:07Z</dcterms:modified>
  <dc:title>Bible.com.au: Psalms 90:1-17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