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222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9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chief Musician upon Muthlabben,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raise thee, O LORD, with my whole heart; I will shew forth all thy marvellous work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be glad and rejoice in thee: I will sing praise to thy name, O thou most Hig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mine enemies are turned back, they shall fall and perish at thy presenc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hast maintained my right and my cause; thou satest in the throne judging righ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rebuked the heathen, thou hast destroyed the wicked, thou hast put out their name for ever and eve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thou enemy, destructions are come to a perpetual end: and thou hast destroyed cities; their memorial is perished with the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LORD shall endure for ever: he hath prepared his throne for judgmen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hall judge the world in righteousness, he shall minister judgment to the people in uprightnes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also will be a refuge for the oppressed, a refuge in times of troubl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that know thy name will put their trust in thee: for thou, LORD, hast not forsaken them that seek the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praises to the LORD, which dwelleth in Zion: declare among the people his doing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maketh inquisition for blood, he remembereth them: he forgetteth not the cry of the humbl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mercy upon me, O LORD; consider my trouble which I suffer of them that hate me, thou that liftest me up from the gates of death: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I may shew forth all thy praise in the gates of the daughter of Zion: I will rejoice in thy salvatio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then are sunk down in the pit that they made: in the net which they hid is their own foot take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known by the judgment which he executeth: the wicked is snared in the work of his own hands. Higgaion. Sela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shall be turned into hell, and all the nations that forget Go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needy shall not alway be forgotten: the expectation of the poor shall not perish for ever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ise, O LORD; let not man prevail: let the heathen be judged in thy sigh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t them in fear, O LORD: that the nations may know themselves to be but men. Selah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3">
  <a:themeElements>
    <a:clrScheme name="Theme4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2026-10-03T05:39:47Z</dcterms:created>
  <dcterms:modified xsi:type="dcterms:W3CDTF">2026-10-03T05:39:47Z</dcterms:modified>
  <dc:title>Bible.com.au: Psalms 9:1-20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