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judge the world in righteousness, he shall minister judgment to the people in upright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so will be a refuge for the oppressed, a refuge in times of trou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know thy name will put their trust in thee: for thou, LORD, hast not forsaken them that seek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the LORD, which dwelleth in Zion: declare among the people his do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maketh inquisition for blood, he remembereth them: he forgetteth not the cry of the hum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LORD; consider my trouble which I suffer of them that hate me, thou that liftest me up from the gates of death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shew forth all thy praise in the gates of the daughter of Zion: I will rejoice in thy salv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then are sunk down in the pit that they made: in the net which they hid is their own foot ta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nown by the judgment which he executeth: the wicked is snared in the work of his own hands. Higgaion. Sela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hall be turned into hell, and all the nations that forget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Muthlabbe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needy shall not alway be forgotten: the expectation of the poor shall not perish for 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let not man prevail: let the heathen be judged in thy s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em in fear, O LORD: that the nations may know themselves to be but men. Sela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, O LORD, with my whole heart; I will shew forth all thy marvellous work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 in thee: I will sing praise to thy name, O thou most Hig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ine enemies are turned back, they shall fall and perish at thy pres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intained my right and my cause; thou satest in the throne judging r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ebuked the heathen, thou hast destroyed the wicked, thou hast put out their name for ever and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enemy, destructions are come to a perpetual end: and thou hast destroyed cities; their memorial is perished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hall endure for ever: he hath prepared his throne for judgm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2026-06-07T06:29:58Z</dcterms:created>
  <dcterms:modified xsi:type="dcterms:W3CDTF">2026-06-07T06:29:58Z</dcterms:modified>
  <dc:title>Bible.com.au: Psalms 9:1-20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