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God of hosts, who is a strong LORD like unto thee? or to thy faithfulness round about the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rulest the raging of the sea: when the waves thereof arise, thou stillest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ken Rahab in pieces, as one that is slain; thou hast scattered thine enemies with thy strong ar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thine, the earth also is thine: as for the world and the fulness thereof, thou hast founded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rth and the south thou hast created them: Tabor and Hermon shall rejoice in thy n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 mighty arm: strong is thy hand, and high is thy right h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and judgment are the habitation of thy throne: mercy and truth shall go before thy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people that know the joyful sound: they shall walk, O LORD, in the light of thy countenan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y name shall they rejoice all the day: and in thy righteousness shall they be exal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glory of their strength: and in thy favour our horn shall be exal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Eth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our defence; and the Holy One of Israel is our k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pakest in vision to thy holy one, and saidst, I have laid help upon one that is mighty; I have exalted one chosen out of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und David my servant; with my holy oil have I anointed him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my hand shall be established: mine arm also shall strengthe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shall not exact upon him; nor the son of wickedness afflict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eat down his foes before his face, and plague them that hate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faithfulness and my mercy shall be with him: and in my name shall his horn be exal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t his hand also in the sea, and his right hand in the river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ry unto me, Thou art my father, my God, and the rock of my salvati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will make him my firstborn, higher than the kings of the ear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of the mercies of the LORD for ever: with my mouth will I make known thy faithfulness to all gener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ercy will I keep for him for evermore, and my covenant shall stand fast with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also will I make to endure for ever, and his throne as the days of heav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forsake my law, and walk not in my judgments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break my statutes, and keep not my commandments;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visit their transgression with the rod, and their iniquity with strip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my lovingkindness will I not utterly take from him, nor suffer my faithfulness to fail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venant will I not break, nor alter the thing that is gone out of my lip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ave I sworn by my holiness that I will not lie unto Davi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shall endure for ever, and his throne as the sun before m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stablished for ever as the moon, and as a faithful witness in heaven. Sel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aid, Mercy shall be built up for ever: thy faithfulness shalt thou establish in the very heaven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cast off and abhorred, thou hast been wroth with thine anointe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void the covenant of thy servant: thou hast profaned his crown by casting it to the groun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roken down all his hedges; thou hast brought his strong holds to ru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pass by the way spoil him: he is a reproach to his neighbour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up the right hand of his adversaries; thou hast made all his enemies to rejoic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lso turned the edge of his sword, and hast not made him to stand in the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his glory to cease, and cast his throne down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his youth hast thou shortened: thou hast covered him with shame. Sela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, LORD? wilt thou hide thyself for ever? shall thy wrath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short my time is: wherefore hast thou made all men in vai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a covenant with my chosen, I have sworn unto David my servant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he that liveth, and shall not see death? shall he deliver his soul from the hand of the grave? Sela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are thy former lovingkindnesses, which thou swarest unto David in thy truth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the reproach of thy servants; how I do bear in my bosom the reproach of all the mighty people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thine enemies have reproached, O LORD; wherewith they have reproached the footsteps of thine anointed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for evermore. Amen, and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eed will I establish for ever, and build up thy throne to all generations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shall praise thy wonders, O LORD: thy faithfulness also in the congregation of the sai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in the heaven can be compared unto the LORD? who among the sons of the mighty can be likened unto the LOR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greatly to be feared in the assembly of the saints, and to be had in reverence of all them that are abou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2026-08-03T23:15:56Z</dcterms:created>
  <dcterms:modified xsi:type="dcterms:W3CDTF">2026-08-03T23:15:56Z</dcterms:modified>
  <dc:title>Bible.com.au: Psalms 89:1-52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