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away mine acquaintance far from me; thou hast made me an abomination unto them: I am shut up, and I cannot come f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mourneth by reason of affliction: LORD, I have called daily upon thee, I have stretched out my hand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hew wonders to the dead? shall the dead arise and praise thee? Se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lovingkindness be declared in the grave? or thy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wonders be known in the dark? and thy righteousness in the land of forgetful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e have I cried, O LORD; and in the morning shall my prayer prevent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y castest thou off my soul? why hidest thou thy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and ready to die from my youth up: while I suffer thy terrors I am distrac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erce wrath goeth over me; thy terrors have cut me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round about me daily like water; they compassed me about toge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for the sons of Korah, to the chief Musician upon Mahalath Leannoth, Masch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r and friend hast thou put far from me, and mine acquaintance into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my salvation, I have cried day and night before the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come before thee: incline thine ear unto my cr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oul is full of troubles: and my life draweth nigh unto the gr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with them that go down into the pit: I am as a man that hath no streng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among the dead, like the slain that lie in the grave, whom thou rememberest no more: and they are cut off from thy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laid me in the lowest pit, in darkness, in the dee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rath lieth hard upon me, and thou hast afflicted me with all thy wa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Psalms 88:1-18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