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r Song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oundation is in the holy mounta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th the gates of Zion more than all the dwellings of Jac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 spoken of thee, O city of God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of Rahab and Babylon to them that know me: behold Philistia, and Tyre, with Ethiopia; this man was born the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Zion it shall be said, This and that man was born in her: and the highest himself shall establis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ount, when he writeth up the people, that this man was born there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the singers as the players on instruments shall be there: all my springs are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2026-08-13T18:16:18Z</dcterms:created>
  <dcterms:modified xsi:type="dcterms:W3CDTF">2026-08-13T18:16:18Z</dcterms:modified>
  <dc:title>Bible.com.au: Psalms 87:1-7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