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2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r Song for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oundation is in the holy mountai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veth the gates of Zion more than all the dwellings of Jacob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ious things are spoken of thee, O city of God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mention of Rahab and Babylon to them that know me: behold Philistia, and Tyre, with Ethiopia; this man was born the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f Zion it shall be said, This and that man was born in her: and the highest himself shall establish h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count, when he writeth up the people, that this man was born there. Sel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ll the singers as the players on instruments shall be there: all my springs are in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2026-06-07T06:32:19Z</dcterms:created>
  <dcterms:modified xsi:type="dcterms:W3CDTF">2026-06-07T06:32:19Z</dcterms:modified>
  <dc:title>Bible.com.au: Psalms 87:1-7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