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gods there is none like unto thee, O Lord; neither are there any works like unto thy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hom thou hast made shall come and worship before thee, O Lord; and shall glorify thy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great, and doest wondrous things: thou art God al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I will walk in thy truth: unite my heart to fear th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 my God, with all my heart: and I will glorify thy nam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y mercy toward me: and thou hast delivered my soul from the lowest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proud are risen against me, and the assemblies of violent men have sought after my soul; and have not set thee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God full of compassion, and gracious, longsuffering, and plenteous in mercy and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urn unto me, and have mercy upon me; give thy strength unto thy servant, and save the son of thine handm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a token for good; that they which hate me may see it, and be ashamed: because thou, LORD, hast holpen me, 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O LORD, hear me: 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y soul; for I am holy: O thou my God, save thy servant that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Lord: for I cry unto thee dai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the soul of thy servant: for unto thee, O Lord, do I lift up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good, and ready to forgive; and plenteous in mercy unto all them that call upon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LORD, unto my prayer; and attend to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will call upon thee: for thou wilt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2026-08-03T05:06:20Z</dcterms:created>
  <dcterms:modified xsi:type="dcterms:W3CDTF">2026-08-03T05:06:20Z</dcterms:modified>
  <dc:title>Bible.com.au: Psalms 86:1-17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