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8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5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hear what God the LORD will speak: for he will speak peace unto his people, and to his saints: but let them not turn again to foll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his salvation is nigh them that fear him; that glory may dwell in our la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rcy and truth are met together; righteousness and peace have kissed each ot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th shall spring out of the earth; and righteousness shall look down from heav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e LORD shall give that which is good; and our land shall yield her increas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ghteousness shall go before him; and shall set us in the way of his step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for the sons of Kora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thou hast been favourable unto thy land: thou hast brought back the captivity of Jacob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forgiven the iniquity of thy people, thou hast covered all their sin. Sela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taken away all thy wrath: thou hast turned thyself from the fierceness of thine ang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us, O God of our salvation, and cause thine anger toward us to ceas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t thou be angry with us for ever? wilt thou draw out thine anger to all generations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t thou not revive us again: that thy people may rejoice in thee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w us thy mercy, O LORD, and grant us thy salvat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0">
  <a:themeElements>
    <a:clrScheme name="Theme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2026-06-04T08:03:32Z</dcterms:created>
  <dcterms:modified xsi:type="dcterms:W3CDTF">2026-06-04T08:03:32Z</dcterms:modified>
  <dc:title>Bible.com.au: Psalms 85:1-13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