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: my heart and my flesh crieth out 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ways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assing through the valley of Baca make it a well; the rain also filleth the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in Zion appeareth before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2026-07-13T12:16:24Z</dcterms:created>
  <dcterms:modified xsi:type="dcterms:W3CDTF">2026-07-13T12:16:24Z</dcterms:modified>
  <dc:title>Bible.com.au: Psalms 84:1-12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