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19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4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 God of hosts, hear my prayer: give ear, O God of Jacob. Sela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O God our shield, and look upon the face of thine anoint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day in thy courts is better than a thousand. I had rather be a doorkeeper in the house of my God, than to dwell in the tents of wickednes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God is a sun and shield: the LORD will give grace and glory: no good thing will he withhold from them that walk uprightl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 of hosts, blessed is the man that trusteth in the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upon Gittith, A Psalm for the sons of Kora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amiable are thy tabernacles, O LORD of hosts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longeth, yea, even fainteth for the courts of the LORD: my heart and my flesh crieth out for the living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the sparrow hath found an house, and the swallow a nest for herself, where she may lay her young, even thine altars, O LORD of hosts, my King, and my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e they that dwell in thy house: they will be still praising thee. Sela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man whose strength is in thee; in whose heart are the ways of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passing through the valley of Baca make it a well; the rain also filleth the pool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o from strength to strength, every one of them in Zion appeareth before G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0">
  <a:themeElements>
    <a:clrScheme name="Theme8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2026-05-27T17:45:21Z</dcterms:created>
  <dcterms:modified xsi:type="dcterms:W3CDTF">2026-05-27T17:45:21Z</dcterms:modified>
  <dc:title>Bible.com.au: Psalms 84:1-12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