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69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God, judge the earth: for thou shalt inherit all natio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tandeth in the congregation of the mighty; he judgeth among the go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e judge unjustly, and accept the persons of the wicked? Sela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fend the poor and fatherless: do justice to the afflicted and need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the poor and needy: rid them out of the hand of the wick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now not, neither will they understand; they walk on in darkness: all the foundations of the earth are out of cour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aid, Ye are gods; and all of you are children of the most Hig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hall die like men, and fall like one of the princ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2026-06-12T02:18:13Z</dcterms:created>
  <dcterms:modified xsi:type="dcterms:W3CDTF">2026-06-12T02:18:13Z</dcterms:modified>
  <dc:title>Bible.com.au: Psalms 82:1-8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