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testify unto thee: O Israel, if thou wilt hearken unto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strange god be in thee; neither shalt thou worship any strange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thy God, which brought thee out of the land of Egypt: open thy mouth wide,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people would not hearken to my voice; and Israel would none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up unto their own hearts’ lust: and they walked in their own couns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people had hearkened unto me, and Israel had walked in my way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oon have subdued their enemies, and turned my hand against their adversari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ters of the LORD should have submitted themselves unto him: but their time should have endur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have fed them also with the finest of the wheat: and with honey out of the rock should I have satisfied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loud unto God our strength: make a joyful noise unto the God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 psalm, and bring hither the timbrel, the pleasant harp with the psal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up the trumpet in the new moon, in the time appointed, on our solemn feast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a statute for Israel, and a law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ordained in Joseph for a testimony, when he went out through the land of Egypt: where I heard a language that I understood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oved his shoulder from the burden: his hands were delivered from the po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lledst in trouble, and I delivered thee; I answered thee in the secret place of thunder: I proved thee at the waters of Meribah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2026-05-27T17:44:44Z</dcterms:created>
  <dcterms:modified xsi:type="dcterms:W3CDTF">2026-05-27T17:44:44Z</dcterms:modified>
  <dc:title>Bible.com.au: Psalms 81:1-16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