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0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rought a vine out of Egypt: thou hast cast out the heathen, and plant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dst room before it, and didst cause it to take deep root, and it filled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were covered with the shadow of it, and the boughs thereof were like the goodly ceda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nt out her boughs unto the sea, and her branches unto the ri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t thou then broken down her hedges, so that all they which pass by the way do pluck he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ar out of the wood doth waste it, and the wild beast of the field doth devour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we beseech thee, O God of hosts: look down from heaven, and behold, and visit this vin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ineyard which thy right hand hath planted, and the branch that thou madest strong for thy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urned with fire, it is cut down: they perish at the rebuke of thy countena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hand be upon the man of thy right hand, upon the son of man whom thou madest strong for thy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oshannim-eduth,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ill not we go back from thee: quicken us, and we will call upon thy n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LORD God of hosts, cause thy face to shine; and we shall be sa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Shepherd of Israel, thou that leadest Joseph like a flock; thou that dwellest between the cherubims, shine fo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Ephraim and Benjamin and Manasseh stir up thy strength, and come and save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God, and cause thy face to shine; and we shall be sav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ow long wilt thou be angry against the prayer of thy peopl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feedest them with the bread of tears; and givest them tears to drink in great meas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strife unto our neighbours: and our enemies laugh among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God of hosts, and cause thy face to shine; and we shall be sa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2026-07-13T12:08:54Z</dcterms:created>
  <dcterms:modified xsi:type="dcterms:W3CDTF">2026-07-13T12:08:54Z</dcterms:modified>
  <dc:title>Bible.com.au: Psalms 80:1-19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