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wl of the air, and the fish of the sea, and whatsoever passeth through the paths of the se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ur Lord, how excellent is thy name in all the 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Gitti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ur Lord, how excellent is thy name in all the earth! who hast set thy glory above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babes and sucklings hast thou ordained strength because of thine enemies, that thou mightest still the enemy and the aveng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onsider thy heavens, the work of thy fingers, the moon and the stars, which thou hast ordain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thou art mindful of him? and the son of man, that thou visitest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de him a little lower than the angels, and hast crowned him with glory and hon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dest him to have dominion over the works of thy hands; thou hast put all things under his fee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heep and oxen, yea, and the beasts of the fiel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2026-07-26T01:02:56Z</dcterms:created>
  <dcterms:modified xsi:type="dcterms:W3CDTF">2026-07-26T01:02:56Z</dcterms:modified>
  <dc:title>Bible.com.au: Psalms 8:1-9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