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83003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8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owl of the air, and the fish of the sea, and whatsoever passeth through the paths of the sea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 our Lord, how excellent is thy name in all the earth!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 upon Gittith,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 our Lord, how excellent is thy name in all the earth! who hast set thy glory above the heaven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t of the mouth of babes and sucklings hast thou ordained strength because of thine enemies, that thou mightest still the enemy and the aveng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consider thy heavens, the work of thy fingers, the moon and the stars, which thou hast ordained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is man, that thou art mindful of him? and the son of man, that thou visitest him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hast made him a little lower than the angels, and hast crowned him with glory and honou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madest him to have dominion over the works of thy hands; thou hast put all things under his feet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sheep and oxen, yea, and the beasts of the field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8">
  <a:themeElements>
    <a:clrScheme name="Theme8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2026-06-07T06:29:26Z</dcterms:created>
  <dcterms:modified xsi:type="dcterms:W3CDTF">2026-06-07T06:29:26Z</dcterms:modified>
  <dc:title>Bible.com.au: Psalms 8:1-9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