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7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remember not against us former iniquities: let thy tender mercies speedily prevent us: for we are brought very l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p us, O God of our salvation, for the glory of thy name: and deliver us, and purge away our sins, for thy name’s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should the heathen say, Where is their God? let him be known among the heathen in our sight by the revenging of the blood of thy servants which is 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sighing of the prisoner come before thee; according to the greatness of thy power preserve thou those that are appointed to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ender unto our neighbours sevenfold into their bosom their reproach, wherewith they have reproached thee, O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e thy people and sheep of thy pasture will give thee thanks for ever: we will shew forth thy praise to all gener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Asa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God, the heathen are come into thine inheritance; thy holy temple have they defiled; they have laid Jerusalem on hea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dead bodies of thy servants have they given to be meat unto the fowls of the heaven, the flesh of thy saints unto the beasts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blood have they shed like water round about Jerusalem; and there was none to bur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become a reproach to our neighbours, a scorn and derision to them that are round abou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long, LORD? wilt thou be angry for ever? shall thy jealousy burn lik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ur out thy wrath upon the heathen that have not known thee, and upon the kingdoms that have not called upon thy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y have devoured Jacob, and laid waste his dwelling plac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2026-07-13T12:16:07Z</dcterms:created>
  <dcterms:modified xsi:type="dcterms:W3CDTF">2026-07-13T12:16:07Z</dcterms:modified>
  <dc:title>Bible.com.au: Psalms 79:1-13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