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presProps" Target="presProps.xml"/>
  <Relationship Id="rId79" Type="http://schemas.openxmlformats.org/officeDocument/2006/relationships/viewProps" Target="viewProps.xml"/>
  <Relationship Id="rId8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1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8:1-7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ght not be as their fathers, a stubborn and rebellious generation; a generation that set not their heart aright, and whose spirit was not stedfast with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ldren of Ephraim, being armed, and carrying bows, turned back in the day of batt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ept not the covenant of God, and refused to walk in his law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gat his works, and his wonders that he had shewed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vellous things did he in the sight of their fathers, in the land of Egypt, in the field of Zo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vided the sea, and caused them to pass through; and he made the waters to stand as an heap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time also he led them with a cloud, and all the night with a light of fi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lave the rocks in the wilderness, and gave them drink as out of the great depth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streams also out of the rock, and caused waters to run down like riv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inned yet more against him by provoking the most High in the wilder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chil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empted God in their heart by asking meat for their lu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y spake against God; they said, Can God furnish a table in the wilderness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smote the rock, that the waters gushed out, and the streams overflowed; can he give bread also? can he provide flesh for his people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LORD heard this, and was wroth: so a fire was kindled against Jacob, and anger also came up against Israel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believed not in God, and trusted not in his salvation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had commanded the clouds from above, and opened the doors of heaven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d rained down manna upon them to eat, and had given them of the corn of heav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did eat angels’ food: he sent them meat to the ful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d an east wind to blow in the heaven: and by his power he brought in the south win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ned flesh also upon them as dust, and feathered fowls like as the sand of the sea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, O my people, to my law: incline your ears to the words of my mou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et it fall in the midst of their camp, round about their habitatio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did eat, and were well filled: for he gave them their own desire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not estranged from their lust. But while their meat was yet in their mouths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rath of God came upon them, and slew the fattest of them, and smote down the chosen men of Israe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is they sinned still, and believed not for his wondrous work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ir days did he consume in vanity, and their years in troubl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slew them, then they sought him: and they returned and enquired early after Go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emembered that God was their rock, and the high God their redeemer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they did flatter him with their mouth, and they lied unto him with their tongues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heart was not right with him, neither were they stedfast in his covena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pen my mouth in a parable: I will utter dark sayings of old: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, being full of compassion, forgave their iniquity, and destroyed them not: yea, many a time turned he his anger away, and did not stir up all his wrath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remembered that they were but flesh; a wind that passeth away, and cometh not agai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 did they provoke him in the wilderness, and grieve him in the desert!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y turned back and tempted God, and limited the Holy One of Israel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membered not his hand, nor the day when he delivered them from the enemy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e had wrought his signs in Egypt, and his wonders in the field of Zoan: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d turned their rivers into blood; and their floods, that they could not drink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divers sorts of flies among them, which devoured them; and frogs, which destroyed them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also their increase unto the caterpiller, and their labour unto the locust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troyed their vines with hail, and their sycomore trees with fro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we have heard and known, and our fathers have told us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up their cattle also to the hail, and their flocks to hot thunderbolts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st upon them the fierceness of his anger, wrath, and indignation, and trouble, by sending evil angels among them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a way to his anger; he spared not their soul from death, but gave their life over to the pestilence;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mote all the firstborn in Egypt; the chief of their strength in the tabernacles of Ham: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de his own people to go forth like sheep, and guided them in the wilderness like a flock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ed them on safely, so that they feared not: but the sea overwhelmed their enemies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them to the border of his sanctuary, even to this mountain, which his right hand had purchased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st out the heathen also before them, and divided them an inheritance by line, and made the tribes of Israel to dwell in their tents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y tempted and provoked the most high God, and kept not his testimonies: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urned back, and dealt unfaithfully like their fathers: they were turned aside like a deceitful b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not hide them from their children, shewing to the generation to come the praises of the LORD, and his strength, and his wonderful works that he hath done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provoked him to anger with their high places, and moved him to jealousy with their graven images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heard this, he was wroth, and greatly abhorred Israel: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he forsook the tabernacle of Shiloh, the tent which he placed among men;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elivered his strength into captivity, and his glory into the enemy’s hand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his people over also unto the sword; and was wroth with his inheritance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e consumed their young men; and their maidens were not given to marriage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priests fell by the sword; and their widows made no lamentation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awaked as one out of sleep, and like a mighty man that shouteth by reason of wine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mote his enemies in the hinder parts: he put them to a perpetual reproach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he refused the tabernacle of Joseph, and chose not the tribe of Ephraim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established a testimony in Jacob, and appointed a law in Israel, which he commanded our fathers, that they should make them known to their children: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hose the tribe of Judah, the mount Zion which he loved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uilt his sanctuary like high palaces, like the earth which he hath established for ever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ose David also his servant, and took him from the sheepfolds: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following the ewes great with young he brought him to feed Jacob his people, and Israel his inheritance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fed them according to the integrity of his heart; and guided them by the skilfulness of his hands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generation to come might know them, even the children which should be born; who should arise and declare them to their children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ight set their hope in God, and not forget the works of God, but keep his commandment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2026-06-09T23:15:06Z</dcterms:created>
  <dcterms:modified xsi:type="dcterms:W3CDTF">2026-06-09T23:15:06Z</dcterms:modified>
  <dc:title>Bible.com.au: Psalms 78:1-72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