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is mercy clean gone for ever? doth his promise fail for evermor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h God forgotten to be gracious? hath he in anger shut up his tender mercies? Sel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This is my infirmity: but I will remember the years of the right hand of the most Hig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remember the works of the LORD: surely I will remember thy wonders of o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editate also of all thy work, and talk of thy doi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ay, O God, is in the sanctuary: who is so great a God as our Go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the God that doest wonders: thou hast declared thy strength among the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with thine arm redeemed thy people, the sons of Jacob and Joseph. Sel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saw thee, O God, the waters saw thee; they were afraid: the depths also were troubl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uds poured out water: the skies sent out a sound: thine arrows also went abroa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to Jeduthun, A Psalm of Asap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y thunder was in the heaven: the lightnings lightened the world: the earth trembled and shook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ay is in the sea, and thy path in the great waters, and thy footsteps are not know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leddest thy people like a flock by the hand of Moses and Aar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God with my voice, even unto God with my voice; and he gave ear un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y of my trouble I sought the Lord: my sore ran in the night, and ceased not: my soul refused to be comfor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ed God, and was troubled: I complained, and my spirit was overwhelmed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oldest mine eyes waking: I am so troubled that I cannot spea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onsidered the days of old, the years of ancient tim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remembrance my song in the night: I commune with mine own heart: and my spirit made diligent searc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he Lord cast off for ever? and will he be favourable no mor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2026-05-27T17:45:12Z</dcterms:created>
  <dcterms:modified xsi:type="dcterms:W3CDTF">2026-05-27T17:45:12Z</dcterms:modified>
  <dc:title>Bible.com.au: Psalms 77:1-20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