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6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is mercy clean gone for ever? doth his promise fail for evermor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God forgotten to be gracious? hath he in anger shut up his tender mercies? Sel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This is my infirmity: but I will remember the years of the right hand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works of the LORD: surely I will remember thy wonders of 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also of all thy work, and talk of thy do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, O God, is in the sanctuary: who is so great a God as ou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he God that doest wonders: thou hast declared thy strength among the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with thine arm redeemed thy people, the sons of Jacob and Joseph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thee, O God, the waters saw thee; they were afraid: the depths also were troubl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out water: the skies sent out a sound: thine arrows also went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to Jeduthun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y thunder was in the heaven: the lightnings lightened the world: the earth trembled and sh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 is in the sea, and thy path in the great waters, and thy footsteps are not kn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eddest thy people like a flock 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God with my voice, even unto God with my voice; and he gave ear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sought the Lord: my sore ran in the night, and ceased not: my soul refused to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God, and was troubled: I complained, and my spirit was overwhelmed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oldest mine eyes waking: I am so troubled that I canno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the days of old, the years of ancient ti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remembrance my song in the night: I commune with mine own heart: and my spirit made diligent sear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cast off for ever? and will he be favourable no mor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2026-09-13T08:55:48Z</dcterms:created>
  <dcterms:modified xsi:type="dcterms:W3CDTF">2026-09-13T08:55:48Z</dcterms:modified>
  <dc:title>Bible.com.au: Psalms 77:1-20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