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idst cause judgment to be heard from heaven; the earth feared, and was still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arose to judgment, to save all the meek of the earth. Sela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wrath of man shall praise thee: the remainder of wrath shalt thou restr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ow, and pay unto the LORD your God: let all that be round about him bring presents unto him that ought to be fea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ut off the spirit of princes: he is terrible to the kings of the ear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, A Psalm or Song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Judah is God known: his name is great in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Salem also is his tabernacle, and his dwelling place in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rake he the arrows of the bow, the shield, and the sword, and the battle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ore glorious and excellent than the mountains of pre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uthearted are spoiled, they have slept their sleep: and none of the men of might have found their ha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y rebuke, O God of Jacob, both the chariot and horse are cast into a dead slee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even thou, art to be feared: and who may stand in thy sight when once thou art angry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2026-05-27T17:43:53Z</dcterms:created>
  <dcterms:modified xsi:type="dcterms:W3CDTF">2026-05-27T17:43:53Z</dcterms:modified>
  <dc:title>Bible.com.au: Psalms 76:1-12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