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ause judgment to be heard from heaven; the earth feared, and was stil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arose to judgment, to save all the meek of the earth.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wrath of man shall praise thee: the remainder of wrath shalt thou restr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, and pay unto the LORD your God: let all that be round about him bring presents unto him that ought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ut off the spirit of princes: he is terrible to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Judah is God known: his name is great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alem also is his tabernacle, and his dwelling 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rake he the arrows of the bow, the shield, and the sword, and the battle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ore glorious and excellent than the mountains of pr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uthearted are spoiled, they have slept their sleep: and none of the men of might have found their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, O God of Jacob, both the chariot and horse are cast into a dead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even thou, art to be feared: and who may stand in thy sight when once thou art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2026-07-13T12:15:16Z</dcterms:created>
  <dcterms:modified xsi:type="dcterms:W3CDTF">2026-07-13T12:15:16Z</dcterms:modified>
  <dc:title>Bible.com.au: Psalms 76:1-12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