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586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5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, Al-taschith, A Psalm or Song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thee, O God, do we give thanks, unto thee do we give thanks: for that thy name is near thy wondrous works declar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shall receive the congregation I will judge uprightl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and all the inhabitants thereof are dissolved: I bear up the pillars of it. Sela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 unto the fools, Deal not foolishly: and to the wicked, Lift not up the horn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t not up your horn on high: speak not with a stiff neck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promotion cometh neither from the east, nor from the west, nor from the sou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is the judge: he putteth down one, and setteth up anoth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the hand of the LORD there is a cup, and the wine is red; it is full of mixture; and he poureth out of the same: but the dregs thereof, all the wicked of the earth shall wring them out, and drink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declare for ever; I will sing praises to the God of Jacob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horns of the wicked also will I cut off; but the horns of the righteous shall be exalt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2026-10-31T10:25:46Z</dcterms:created>
  <dcterms:modified xsi:type="dcterms:W3CDTF">2026-10-31T10:25:46Z</dcterms:modified>
  <dc:title>Bible.com.au: Psalms 75:1-10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