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hand of the LORD there is a cup, and the wine is red; it is full of mixture; and he poureth out of the same: but the dregs thereof, all the wicked of the earth shall wring them out, and drink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declare for ever; I will sing praises to the God of Jacob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horns of the wicked also will I cut off; but the horns of the righteous shall be exal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l-taschith, A Psalm or Song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, O God, do we give thanks, unto thee do we give thanks: for that thy name is near thy wondrous works decla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hall receive the congregation I will judge upright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and all the inhabitants thereof are dissolved: I bear up the pillars of it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unto the fools, Deal not foolishly: and to the wicked, Lift not up the horn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not up your horn on high: speak not with a stiff nec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romotion cometh neither from the east, nor from the west, nor from the sou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is the judge: he putteth down one, and setteth up ano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2026-07-13T12:09:20Z</dcterms:created>
  <dcterms:modified xsi:type="dcterms:W3CDTF">2026-07-13T12:09:20Z</dcterms:modified>
  <dc:title>Bible.com.au: Psalms 75:1-10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