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437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chil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why hast thou cast us off for ever? why doth thine anger smoke against the sheep of thy pastur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y congregation, which thou hast purchased of old; the rod of thine inheritance, which thou hast redeemed; this mount Zion, wherein thou hast dwel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thy feet unto the perpetual desolations; even all that the enemy hath done wickedly in the sanctuar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enemies roar in the midst of thy congregations; they set up their ensigns for sig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was famous according as he had lifted up axes upon the thick tre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ey break down the carved work thereof at once with axes and hamm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cast fire into thy sanctuary, they have defiled by casting down the dwelling place of thy name to the grou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in their hearts, Let us destroy them together: they have burned up all the synagogues of God in the l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see not our signs: there is no more any prophet: neither is there among us any that knoweth how lo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how long shall the adversary reproach? shall the enemy blaspheme thy name for eve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withdrawest thou thy hand, even thy right hand? pluck it out of thy boso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is my King of old, working salvation in the midst of the ear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divide the sea by thy strength: thou brakest the heads of the dragons in the wat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brakest the heads of leviathan in pieces, and gavest him to be meat to the people inhabiting the wildern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cleave the fountain and the flood: thou driedst up mighty riv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is thine, the night also is thine: thou hast prepared the light and the su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t all the borders of the earth: thou hast made summer and wint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is, that the enemy hath reproached, O LORD, and that the foolish people have blasphemed thy na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deliver not the soul of thy turtledove unto the multitude of the wicked: forget not the congregation of thy poor for ev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respect unto the covenant: for the dark places of the earth are full of the habitations of cruelt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et not the oppressed return ashamed: let the poor and needy praise thy na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God, plead thine own cause: remember how the foolish man reproacheth thee dail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et not the voice of thine enemies: the tumult of those that rise up against thee increaseth continual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2026-10-04T15:25:14Z</dcterms:created>
  <dcterms:modified xsi:type="dcterms:W3CDTF">2026-10-04T15:25:14Z</dcterms:modified>
  <dc:title>Bible.com.au: Psalms 74:1-23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