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s, Let us destroy them together: they have burned up all the synagogues of Go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not our signs: there is no more any prophet: neither is there among us any that knoweth how l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how long shall the adversary reproach? shall the enemy blaspheme thy name for 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ithdrawest thou thy hand, even thy right hand? pluck it out of thy bos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King of old, working salvation in the midst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ivide the sea by thy strength: thou brakest the heads of the dragons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akest the heads of leviathan in pieces, and gavest him to be meat to the people inhabiting the wilder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leave the fountain and the flood: thou driedst up mighty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thine, the night also is thine: thou hast prepared the light and the su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ll the borders of the earth: thou hast made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that the enemy hath reproached, O LORD, and that the foolish people have blasphemed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liver not the soul of thy turtledove unto the multitude of the wicked: forget not the congregation of thy poor for 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spect unto the covenant: for the dark places of the earth are full of the habitations of crue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not the oppressed return ashamed: let the poor and needy praise th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plead thine own cause: remember how the foolish man reproacheth thee dai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voice of thine enemies: the tumult of those that rise up against thee increaseth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st thou cast us off for ever? why doth thine anger smoke against the sheep of thy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ongregation, which thou hast purchased of old; the rod of thine inheritance, which thou hast redeemed; this mount Zion, wherein thou hast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feet unto the perpetual desolations; even all that the enemy hath done wickedly i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nemies roar in the midst of thy congregations; they set up their ensigns for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as famous according as he had lifted up axes upon the thick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break down the carved work thereof at once with axes and hamm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ast fire into thy sanctuary, they have defiled by casting down the dwelling place of thy name to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2026-08-13T17:16:16Z</dcterms:created>
  <dcterms:modified xsi:type="dcterms:W3CDTF">2026-08-13T17:16:16Z</dcterms:modified>
  <dc:title>Bible.com.au: Psalms 74:1-23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