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in their hearts, Let us destroy them together: they have burned up all the synagogues of God in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ee not our signs: there is no more any prophet: neither is there among us any that knoweth how l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how long shall the adversary reproach? shall the enemy blaspheme thy name for ev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ithdrawest thou thy hand, even thy right hand? pluck it out of thy boso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my King of old, working salvation in the midst of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divide the sea by thy strength: thou brakest the heads of the dragons in the wat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akest the heads of leviathan in pieces, and gavest him to be meat to the people inhabiting the wilder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cleave the fountain and the flood: thou driedst up mighty riv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is thine, the night also is thine: thou hast prepared the light and the su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all the borders of the earth: thou hast made summer and wint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is, that the enemy hath reproached, O LORD, and that the foolish people have blasphemed thy n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eliver not the soul of thy turtledove unto the multitude of the wicked: forget not the congregation of thy poor for 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respect unto the covenant: for the dark places of the earth are full of the habitations of cruel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et not the oppressed return ashamed: let the poor and needy praise thy n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God, plead thine own cause: remember how the foolish man reproacheth thee dai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not the voice of thine enemies: the tumult of those that rise up against thee increaseth continua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why hast thou cast us off for ever? why doth thine anger smoke against the sheep of thy pastur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y congregation, which thou hast purchased of old; the rod of thine inheritance, which thou hast redeemed; this mount Zion, wherein thou hast dwe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thy feet unto the perpetual desolations; even all that the enemy hath done wickedly in the sanctua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nemies roar in the midst of thy congregations; they set up their ensigns for sig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as famous according as he had lifted up axes upon the thick tre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y break down the carved work thereof at once with axes and hamm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cast fire into thy sanctuary, they have defiled by casting down the dwelling place of thy name to the gr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2026-06-09T23:14:35Z</dcterms:created>
  <dcterms:modified xsi:type="dcterms:W3CDTF">2026-06-09T23:14:35Z</dcterms:modified>
  <dc:title>Bible.com.au: Psalms 74:1-23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