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2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have dominion also from sea to sea, and from the river unto the ends of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well in the wilderness shall bow before him; and his enemies shall lick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arshish and of the isles shall bring presents: the kings of Sheba and Seba shall offer gif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ll kings shall fall down before him: all nations shall serve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hall deliver the needy when he crieth; the poor also, and him that hath no help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pare the poor and needy, and shall save the souls of the need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deem their soul from deceit and violence: and precious shall their blood be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live, and to him shall be given of the gold of Sheba: prayer also shall be made for him continually; and daily shall he be prais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be an handful of corn in the earth upon the top of the mountains; the fruit thereof shall shake like Lebanon: and they of the city shall flourish like grass of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name shall endure for ever: his name shall be continued as long as the sun: and men shall be blessed in him: all nations shall call him bless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for Solom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, the God of Israel, who only doeth wondrous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lessed be his glorious name for ever: and let the whole earth be filled with his glory; Amen, and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s of David the son of Jesse are end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 king thy judgments, O God, and thy righteousness unto the king’s 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judge thy people with righteousness, and thy poor with judgm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shall bring peace to the people, and the little hills, by righteous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judge the poor of the people, he shall save the children of the needy, and shall break in pieces the oppress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fear thee as long as the sun and moon endure, throughout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ome down like rain upon the mown grass: as showers that water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shall the righteous flourish; and abundance of peace so long as the moon endure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2026-06-07T06:32:19Z</dcterms:created>
  <dcterms:modified xsi:type="dcterms:W3CDTF">2026-06-07T06:32:19Z</dcterms:modified>
  <dc:title>Bible.com.au: Psalms 72:1-20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