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presProps" Target="presProps.xml"/>
  <Relationship Id="rId30" Type="http://schemas.openxmlformats.org/officeDocument/2006/relationships/viewProps" Target="viewProps.xml"/>
  <Relationship Id="rId3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118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1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ast me not off in the time of old age; forsake me not when my strength faile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mine enemies speak against me; and they that lay wait for my soul take counsel together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ing, God hath forsaken him: persecute and take him; for there is none to deliver him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, be not far from me: O my God, make haste for my help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m be confounded and consumed that are adversaries to my soul; let them be covered with reproach and dishonour that seek my hur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will hope continually, and will yet praise thee more and mor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mouth shall shew forth thy righteousness and thy salvation all the day; for I know not the numbers thereof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o in the strength of the Lord GOD: I will make mention of thy righteousness, even of thine only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, thou hast taught me from my youth: and hitherto have I declared thy wondrous work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also when I am old and grayheaded, O God, forsake me not; until I have shewed thy strength unto this generation, and thy power to every one that is to com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e, O LORD, do I put my trust: let me never be put to confusion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righteousness also, O God, is very high, who hast done great things: O God, who is like unto thee!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, which hast shewed me great and sore troubles, shalt quicken me again, and shalt bring me up again from the depths of the earth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shalt increase my greatness, and comfort me on every sid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also praise thee with the psaltery, even thy truth, O my God: unto thee will I sing with the harp, O thou Holy One of Israel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lips shall greatly rejoice when I sing unto thee; and my soul, which thou hast redeeme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tongue also shall talk of thy righteousness all the day long: for they are confounded, for they are brought unto shame, that seek my hur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e in thy righteousness, and cause me to escape: incline thine ear unto me, and save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thou my strong habitation, whereunto I may continually resort: thou hast given commandment to save me; for thou art my rock and my fortres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e, O my God, out of the hand of the wicked, out of the hand of the unrighteous and cruel man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art my hope, O Lord GOD: thou art my trust from my yout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thee have I been holden up from the womb: thou art he that took me out of my mother’s bowels: my praise shall be continually of the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as a wonder unto many; but thou art my strong refug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my mouth be filled with thy praise and with thy honour all the day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6">
  <a:themeElements>
    <a:clrScheme name="Theme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2026-07-13T12:15:07Z</dcterms:created>
  <dcterms:modified xsi:type="dcterms:W3CDTF">2026-07-13T12:15:07Z</dcterms:modified>
  <dc:title>Bible.com.au: Psalms 71:1-24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