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me not off in the time of old age; forsake me not when my strength fail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enemies speak against me; and they that lay wait for my soul take counsel together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od hath forsaken him: persecute and take him; for there is none to deliver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be not far from me: O my God, make haste for my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confounded and consumed that are adversaries to my soul; let them be covered with reproach and dishonour that seek my hu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hope continually, and will yet praise thee more and 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hew forth thy righteousness and thy salvation all the day; for I know not the numbers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in the strength of the Lord GOD: I will make mention of thy righteousness, even of thine on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hast taught me from my youth: and hitherto have I declared thy wondrous wor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so when I am old and grayheaded, O God, forsake me not; until I have shewed thy strength unto this generation, and thy power to every one that is to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, O LORD, do I put my trust: let me never be put to confus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righteousness also, O God, is very high, who hast done great things: O God, who is like unto the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which hast shewed me great and sore troubles, shalt quicken me again, and shalt bring me up again from the depths of the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increase my greatness, and comfort me on every sid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praise thee with the psaltery, even thy truth, O my God: unto thee will I sing with the harp, O thou Holy One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shall greatly rejoice when I sing unto thee; and my soul, which thou hast redeem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ongue also shall talk of thy righteousness all the day long: for they are confounded, for they are brought unto shame, that seek my hu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in thy righteousness, and cause me to escape: incline thine ear unto me, and sav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my strong habitation, whereunto I may continually resort: thou hast given commandment to save me; for thou art my rock and my fortr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O my God, out of the hand of the wicked, out of the hand of the unrighteous and cruel m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my hope, O Lord GOD: thou art my trust from my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e have I been holden up from the womb: thou art he that took me out of my mother’s bowels: my praise shall be continually of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a wonder unto many; but thou art my strong refu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mouth be filled with thy praise and with thy honour all the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2026-05-27T17:43:40Z</dcterms:created>
  <dcterms:modified xsi:type="dcterms:W3CDTF">2026-05-27T17:43:40Z</dcterms:modified>
  <dc:title>Bible.com.au: Psalms 71:1-24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