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2960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0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, A Psalm of David, to bring to remembranc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haste, O God, to deliver me; make haste to help me, O LOR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be ashamed and confounded that seek after my soul: let them be turned backward, and put to confusion, that desire my hur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be turned back for a reward of their shame that say, Aha, ah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all those that seek thee rejoice and be glad in thee: and let such as love thy salvation say continually, Let God be magnifi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am poor and needy: make haste unto me, O God: thou art my help and my deliverer; O LORD, make no tarry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2026-09-13T06:10:24Z</dcterms:created>
  <dcterms:modified xsi:type="dcterms:W3CDTF">2026-09-13T06:10:24Z</dcterms:modified>
  <dc:title>Bible.com.au: Psalms 70:1-5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