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to bring to remembra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O God, to deliver me; make haste to help m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hat seek after my soul: let them be turned backward, and put to confusion, that desire my hu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turned back for a reward of their shame that say, Aha, a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and let such as love thy salvation say continually, Let God be magn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: make haste unto me, O God: thou art my help and my deliverer; O LORD, make no tarry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2026-07-13T12:16:43Z</dcterms:created>
  <dcterms:modified xsi:type="dcterms:W3CDTF">2026-07-13T12:16:43Z</dcterms:modified>
  <dc:title>Bible.com.au: Psalms 70:1-5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