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judge the people: judge me, O LORD, according to my righteousness, and according to mine integrity that is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let the wickedness of the wicked come to an end; but establish the just: for the righteous God trieth the hearts and re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fence is of God, which saveth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judgeth the righteous, and God is angry with the wicked every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urn not, he will whet his sword; he hath bent his bow, and made it rea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also prepared for him the instruments of death; he ordaineth his arrows against the persecu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ravaileth with iniquity, and hath conceived mischief, and brought forth falseh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 pit, and digged it, and is fallen into the ditch which he mad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ischief shall return upon his own head, and his violent dealing shall come down upon his own pat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ccording to his righteousness: and will sing praise to the name of the LORD most hi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ggaion of David, which he sang unto the LORD, concerning the words of Cush the Benjami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n thee do I put my trust: save me from all them that persecute me, and deliver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he tear my soul like a lion, rending it in pieces, while there is none to deli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f I have done this; if there be iniquity in my hand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warded evil unto him that was at peace with me; (yea, I have delivered him that without cause is mine enemy: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nemy persecute my soul, and take it; yea, let him tread down my life upon the earth, and lay mine honour in the dust. Sela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 thine anger, lift up thyself because of the rage of mine enemies: and awake for me to the judgment that thou hast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e congregation of the people compass thee about: for their sakes therefore return thou on hig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2026-06-17T04:49:41Z</dcterms:created>
  <dcterms:modified xsi:type="dcterms:W3CDTF">2026-06-17T04:49:41Z</dcterms:modified>
  <dc:title>Bible.com.au: Psalms 7:1-17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