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shook, the heavens also dropped at the presence of God: even Sinai itself was moved at the presence of God, the God of Isra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O God, didst send a plentiful rain, whereby thou didst confirm thine inheritance, when it was wea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congregation hath dwelt therein: thou, O God, hast prepared of thy goodness for the po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the word: great was the company of those that published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of armies did flee apace: and she that tarried at home divided the spoi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e have lien among the pots, yet shall ye be as the wings of a dove covered with silver, and her feathers with yellow g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scattered kings in it, it was white as snow in Salm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 of God is as the hill of Bashan; an high hill as the hill of Basha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leap ye, ye high hills? this is the hill which God desireth to dwell in; yea, the LORD will dwell in it for 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iots of God are twenty thousand, even thousands of angels: the Lord is among them, as in Sinai, in the holy pl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r Song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ascended on high, thou hast led captivity captive: thou hast received gifts for men; yea, for the rebellious also, that the LORD God might dwell among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who daily loadeth us with benefits, even the God of our salvation. Sel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our God is the God of salvation; and unto GOD the Lord belong the issues from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hall wound the head of his enemies, and the hairy scalp of such an one as goeth on still in his trespass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I will bring again from Bashan, I will bring my people again from the depths of the sea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foot may be dipped in the blood of thine enemies, and the tongue of thy dogs in the sa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een thy goings, O God; even the goings of my God, my King, in the sanctua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gers went before, the players on instruments followed after; among them were the damsels playing with timbrel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ye God in the congregations, even the Lord, from the fountain of Israe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little Benjamin with their ruler, the princes of Judah and their council, the princes of Zebulun, and the princes of Naphtal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God arise, let his enemies be scattered: let them also that hate him flee before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God hath commanded thy strength: strengthen, O God, that which thou hast wrought for 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y temple at Jerusalem shall kings bring presents unto the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uke the company of spearmen, the multitude of the bulls, with the calves of the people, till every one submit himself with pieces of silver: scatter thou the people that delight in w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shall come out of Egypt; Ethiopia shall soon stretch out her hands unto G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God, ye kingdoms of the earth; O sing praises unto the Lord; Selah: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rideth upon the heavens of heavens, which were of old; lo, he doth send out his voice, and that a mighty vo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ye strength unto God: his excellency is over Israel, and his strength is in the cloud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art terrible out of thy holy places: the God of Israel is he that giveth strength and power unto his people. Blessed be Go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moke is driven away, so drive them away: as wax melteth before the fire, so let the wicked perish at the presence of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the righteous be glad; let them rejoice before God: yea, let them exceedingly rej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God, sing praises to his name: extol him that rideth upon the heavens by his name Jah, and rejoice before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ther of the fatherless, and a judge of the widows, is God in his holy habit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tteth the solitary in families: he bringeth out those which are bound with chains: but the rebellious dwell in a dry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when thou wentest forth before thy people, when thou didst march through the wilderness; Selah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2026-06-04T08:04:16Z</dcterms:created>
  <dcterms:modified xsi:type="dcterms:W3CDTF">2026-06-04T08:04:16Z</dcterms:modified>
  <dc:title>Bible.com.au: Psalms 68:1-35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