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9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7:1-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on Neginoth, A Psalm or So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e merciful unto us, and bless us; and cause his face to shine upon us; Sela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way may be known upon earth, thy saving health among all nati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people praise thee, O God; let all the people praise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et the nations be glad and sing for joy: for thou shalt judge the people righteously, and govern the nations upon earth. Sela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people praise thee, O God; let all the people praise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 earth yield her increase; and God, even our own God, shall bless 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hall bless us; and all the ends of the earth shall fear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2026-09-13T08:55:21Z</dcterms:created>
  <dcterms:modified xsi:type="dcterms:W3CDTF">2026-09-13T08:55:21Z</dcterms:modified>
  <dc:title>Bible.com.au: Psalms 67:1-7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