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2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bless our God, ye people, and make the voice of his praise to be heard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holdeth our soul in life, and suffereth not our feet to be mov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, O God, hast proved us: thou hast tried us, as silver is tri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broughtest us into the net; thou laidst affliction upon our loin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caused men to ride over our heads; we went through fire and through water: but thou broughtest us out into a wealthy plac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to thy house with burnt offerings: I will pay thee my vow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ch my lips have uttered, and my mouth hath spoken, when I was in troubl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ffer unto thee burnt sacrifices of fatlings, with the incense of rams; I will offer bullocks with goats. Sela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hear, all ye that fear God, and I will declare what he hath done for my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ried unto him with my mouth, and he was extolled with my tongu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, A Song or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egard iniquity in my heart, the Lord will not hear m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verily God hath heard me; he hath attended to the voice of my prayer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be God, which hath not turned away my prayer, nor his mercy from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ke a joyful noise unto God, all ye lands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forth the honour of his name: make his praise glorio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unto God, How terrible art thou in thy works! through the greatness of thy power shall thine enemies submit themselves unto the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earth shall worship thee, and shall sing unto thee; they shall sing to thy name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e and see the works of God: he is terrible in his doing toward the children of me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urned the sea into dry land: they went through the flood on foot: there did we rejoice in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leth by his power for ever; his eyes behold the nations: let not the rebellious exalt themselves. Sela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2026-05-27T17:45:40Z</dcterms:created>
  <dcterms:modified xsi:type="dcterms:W3CDTF">2026-05-27T17:45:40Z</dcterms:modified>
  <dc:title>Bible.com.au: Psalms 66:1-20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