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bless our God, ye people, and make the voice of his praise to be hear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oldeth our soul in life, and suffereth not our feet to be mo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God, hast proved us: thou hast tried us, as silver is tr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oughtest us into the net; thou laidst affliction upon our lo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aused men to ride over our heads; we went through fire and through water: but thou broughtest us out into a wealthy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into thy house with burnt offerings: I will pay thee my vow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y lips have uttered, and my mouth hath spoken, when I was in trou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unto thee burnt sacrifices of fatlings, with the incense of rams; I will offer bullocks with goats. Sela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hear, all ye that fear God, and I will declare what he hath done for my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him with my mouth, and he was extolled with my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Song or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gard iniquity in my heart, the Lord will not hear me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verily God hath heard me; he hath attended to the voice of my pray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God, which hath not turned away my prayer, nor his mercy from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God, all ye land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forth the honour of his name: make his praise glorio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God, How terrible art thou in thy works! through the greatness of thy power shall thine enemies submit themselves unto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arth shall worship thee, and shall sing unto thee; they shall sing to thy name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the works of God: he is terrible in his doing toward the children of m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 sea into dry land: they went through the flood on foot: there did we rejoice i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th by his power for ever; his eyes behold the nations: let not the rebellious exalt themselves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2026-09-13T11:53:59Z</dcterms:created>
  <dcterms:modified xsi:type="dcterms:W3CDTF">2026-09-13T11:53:59Z</dcterms:modified>
  <dc:title>Bible.com.au: Psalms 66:1-20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