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dwell in the uttermost parts are afraid at thy tokens: thou makest the outgoings of the morning and evening to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visitest the earth, and waterest it: thou greatly enrichest it with the river of God, which is full of water: thou preparest them corn, when thou hast so provided fo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terest the ridges thereof abundantly: thou settlest the furrows thereof: thou makest it soft with showers: thou blessest the springing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rownest the year with thy goodness; and thy paths drop fa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op upon the pastures of the wilderness: and the little hills rejoice on every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 clothed with flocks; the valleys also are covered over with corn; they shout for joy, they also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and Song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waiteth for thee, O God, in Sion: and unto thee shall the vow be perfor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hearest prayer, unto thee shall all flesh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ies prevail against me: as for our transgressions, thou shalt purge them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oosest, and causest to approach unto thee, that he may dwell in thy courts: we shall be satisfied with the goodness of thy house, even of thy hol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errible things in righteousness wilt thou answer us, O God of our salvation; who art the confidence of all the ends of the earth, and of them that are afar off upon the sea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y his strength setteth fast the mountains; being girded with pow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tilleth the noise of the seas, the noise of their waves, and the tumult of the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2026-08-03T23:16:29Z</dcterms:created>
  <dcterms:modified xsi:type="dcterms:W3CDTF">2026-08-03T23:16:29Z</dcterms:modified>
  <dc:title>Bible.com.au: Psalms 65:1-13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