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0078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4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y shall make their own tongue to fall upon themselves: all that see them shall flee awa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ll men shall fear, and shall declare the work of God; for they shall wisely consider of his doing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shall be glad in the LORD, and shall trust in him; and all the upright in heart shall glor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,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my voice, O God, in my prayer: preserve my life from fear of the enem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de me from the secret counsel of the wicked; from the insurrection of the workers of iniquity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whet their tongue like a sword, and bend their bows to shoot their arrows, even bitter words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y may shoot in secret at the perfect: suddenly do they shoot at him, and fear no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encourage themselves in an evil matter: they commune of laying snares privily; they say, Who shall see them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earch out iniquities; they accomplish a diligent search: both the inward thought of every one of them, and the heart, is deep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od shall shoot at them with an arrow; suddenly shall they be wound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5">
  <a:themeElements>
    <a:clrScheme name="Theme4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2026-05-22T21:15:14Z</dcterms:created>
  <dcterms:modified xsi:type="dcterms:W3CDTF">2026-05-22T21:15:14Z</dcterms:modified>
  <dc:title>Bible.com.au: Psalms 64:1-10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