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hall make their own tongue to fall upon themselves: all that see them shall fle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shall fear, and shall declare the work of God; for they shall wisely consider of his do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be glad in the LORD, and shall trust in him; and all the upright in heart shal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, O God, in my prayer: preserve my life from fear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secret counsel of the wicked; from the insurrection of the workers of iniqu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het their tongue like a sword, and bend their bows to shoot their arrows, even bitter word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shoot in secret at the perfect: suddenly do they shoot at him, and fear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themselves in an evil matter: they commune of laying snares privily; they say, Who shall see the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out iniquities; they accomplish a diligent search: both the inward thought of every one of them, and the heart, is d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hoot at them with an arrow; suddenly shall they b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2026-07-22T16:12:06Z</dcterms:created>
  <dcterms:modified xsi:type="dcterms:W3CDTF">2026-07-22T16:12:06Z</dcterms:modified>
  <dc:title>Bible.com.au: Psalms 64:1-10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