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403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shall make their own tongue to fall upon themselves: all that see them shall flee aw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men shall fear, and shall declare the work of God; for they shall wisely consider of his do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be glad in the LORD, and shall trust in him; and all the upright in heart shall glo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voice, O God, in my prayer: preserve my life from fear of the enem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me from the secret counsel of the wicked; from the insurrection of the workers of iniquity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het their tongue like a sword, and bend their bows to shoot their arrows, even bitter word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shoot in secret at the perfect: suddenly do they shoot at him, and fear no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ncourage themselves in an evil matter: they commune of laying snares privily; they say, Who shall see them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arch out iniquities; they accomplish a diligent search: both the inward thought of every one of them, and the heart, is dee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shall shoot at them with an arrow; suddenly shall they be wound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2026-09-14T22:15:14Z</dcterms:created>
  <dcterms:modified xsi:type="dcterms:W3CDTF">2026-09-14T22:15:14Z</dcterms:modified>
  <dc:title>Bible.com.au: Psalms 64:1-10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