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3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3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followeth hard after thee: thy right hand upholdeth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se that seek my soul, to destroy it, shall go into the lower parts of the ear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fall by the sword: they shall be a portion for fox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king shall rejoice in God; every one that sweareth by him shall glory: but the mouth of them that speak lies shall be stopp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, when he was in the wilderness of Juda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thou art my God; early will I seek thee: my soul thirsteth for thee, my flesh longeth for thee in a dry and thirsty land, where no water is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ee thy power and thy glory, so as I have seen thee in the sanctuar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y lovingkindness is better than life, my lips shall praise the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will I bless thee while I live: I will lift up my hands in thy na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shall be satisfied as with marrow and fatness; and my mouth shall praise thee with joyful lips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remember thee upon my bed, and meditate on thee in the night watch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ou hast been my help, therefore in the shadow of thy wings will I rejoi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2026-08-13T17:10:27Z</dcterms:created>
  <dcterms:modified xsi:type="dcterms:W3CDTF">2026-08-13T17:10:27Z</dcterms:modified>
  <dc:title>Bible.com.au: Psalms 63:1-11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