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5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olloweth hard after thee: thy right hand upholdeth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at seek my soul, to destroy it, shall go into the lower part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all by the sword: they shall be a portion for fox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shall rejoice in God; every one that sweareth by him shall glory: but the mouth of them that speak lies shall be stopp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was in the wilderness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my God; early will I seek thee: my soul thirsteth for thee, my flesh longeth for thee in a dry and thirsty land, where no water i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ee thy power and thy glory, so as I have seen thee in the sanctua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y lovingkindness is better than life, my lips shall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ill I bless thee while I live: I will lift up my hands in th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be satisfied as with marrow and fatness; and my mouth shall praise thee with joyful lip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e upon my bed, and meditate on thee in the night wat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been my help, therefore in the shadow of thy wings will I rejo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2026-06-27T00:10:23Z</dcterms:created>
  <dcterms:modified xsi:type="dcterms:W3CDTF">2026-06-27T00:10:23Z</dcterms:modified>
  <dc:title>Bible.com.au: Psalms 63:1-11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