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0079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2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in him at all times; ye people, pour out your heart before him: God is a refuge for us. Sela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men of low degree are vanity, and men of high degree are a lie: to be laid in the balance, they are altogether lighter than van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not in oppression, and become not vain in robbery: if riches increase, set not your heart upon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th spoken once; twice have I heard this; that power belongeth unto G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unto thee, O Lord, belongeth mercy: for thou renderest to every man according to his work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to Jeduthun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ly my soul waiteth upon God: from him cometh my salvati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only is my rock and my salvation; he is my defence; I shall not be greatly mov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 ye imagine mischief against a man? ye shall be slain all of you: as a bowing wall shall ye be, and as a tottering fenc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only consult to cast him down from his excellency: they delight in lies: they bless with their mouth, but they curse inwardly. Sela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, wait thou only upon God; for my expectation is from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only is my rock and my salvation: he is my defence; I shall not be mov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God is my salvation and my glory: the rock of my strength, and my refuge, is in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9">
  <a:themeElements>
    <a:clrScheme name="Theme7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2026-05-22T21:15:26Z</dcterms:created>
  <dcterms:modified xsi:type="dcterms:W3CDTF">2026-05-22T21:15:26Z</dcterms:modified>
  <dc:title>Bible.com.au: Psalms 62:1-12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