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; ye people, pour out your heart before him: God is a refuge for u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en of low degree are vanity, and men of high degree are a lie: to be laid in the balance, they are altogether lighter than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in oppression, and become not vain in robbery: if riches increase, set not your heart up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once; twice have I heard this; that power belongeth un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unto thee, O Lord, belongeth mercy: for thou renderest to every man according to his w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waiteth upon God: from him cometh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; he is my defence; I shall not be greatly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imagine mischief against a man? ye shall be slain all of you: as a bowing wall shall ye be, and as a tottering f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consult to cast him down from his excellency: they delight in lies: they bless with their mouth, but they curse inwardly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wait thou only upon God; for my expectation i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defence; I shall not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s my salvation and my glory: the rock of my strength, and my refuge, is in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2026-07-22T16:12:12Z</dcterms:created>
  <dcterms:modified xsi:type="dcterms:W3CDTF">2026-07-22T16:12:12Z</dcterms:modified>
  <dc:title>Bible.com.au: Psalms 62:1-12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