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3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ill I sing praise unto thy name for ever, that I may daily perform my vow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Neginah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cry, O God; attend unto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end of the earth will I cry unto thee, when my heart is overwhelmed: lead me to the rock that is higher than 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been a shelter for me, and a strong tower from the enem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bide in thy tabernacle for ever: I will trust in the covert of thy wings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O God, hast heard my vows: thou hast given me the heritage of those that fear thy n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ilt prolong the king’s life: and his years as many gener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abide before God for ever: O prepare mercy and truth, which may preserve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2026-07-13T12:17:43Z</dcterms:created>
  <dcterms:modified xsi:type="dcterms:W3CDTF">2026-07-13T12:17:43Z</dcterms:modified>
  <dc:title>Bible.com.au: Psalms 61:1-8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