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sing praise unto thy name for ever, that I may daily perform my v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gina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 attend un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 of the earth will I cry unto thee, when my heart is overwhelmed: 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helter for me, and a strong tower from the 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ide in thy tabernacle for ever: I will trust in the covert of thy wings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heard my vows: thou hast given me the heritage of those that fear thy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rolong the king’s life: and his years as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abide before God for ever: O prepare mercy and truth, which may preserv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2026-05-27T17:44:28Z</dcterms:created>
  <dcterms:modified xsi:type="dcterms:W3CDTF">2026-05-27T17:44:28Z</dcterms:modified>
  <dc:title>Bible.com.au: Psalms 61:1-8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