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: Philistia, triumph thou because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ich hadst cast us off? and thou, O God, which didst not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ushan-eduth, Michtam of David, to teach; when he strove with Aram-naharaim and with Aram-zobah, when Joab returned, and smote of Edom in the valley of salt twelve thous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cast us off, thou hast scattered us, thou hast been displeased; O turn thyself to 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the earth to tremble; thou hast broken it: heal the breaches thereof; for it shak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hewed thy people hard things: thou hast made us to drink the wine of astonish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a banner to them that fear thee, that it may be displayed because of the tru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; save with thy right hand, and hea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2026-07-13T12:16:49Z</dcterms:created>
  <dcterms:modified xsi:type="dcterms:W3CDTF">2026-07-13T12:16:49Z</dcterms:modified>
  <dc:title>Bible.com.au: Psalms 60:1-12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