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3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0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b is my washpot; over Edom will I cast out my shoe: Philistia, triumph thou because of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bring me into the strong city? who will lead me into Edom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not thou, O God, which hadst cast us off? and thou, O God, which didst not go out with our armie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s help from trouble: for vain is the help of m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God we shall do valiantly: for he it is that shall tread down our enem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Shushan-eduth, Michtam of David, to teach; when he strove with Aram-naharaim and with Aram-zobah, when Joab returned, and smote of Edom in the valley of salt twelve thous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ou hast cast us off, thou hast scattered us, thou hast been displeased; O turn thyself to us ag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made the earth to tremble; thou hast broken it: heal the breaches thereof; for it shake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hewed thy people hard things: thou hast made us to drink the wine of astonishm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given a banner to them that fear thee, that it may be displayed because of the truth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y beloved may be delivered; save with thy right hand, and hear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th spoken in his holiness; I will rejoice, I will divide Shechem, and mete out the valley of Succo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mine, and Manasseh is mine; Ephraim also is the strength of mine head; Judah is my lawgiver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2026-07-13T13:24:10Z</dcterms:created>
  <dcterms:modified xsi:type="dcterms:W3CDTF">2026-07-13T13:24:10Z</dcterms:modified>
  <dc:title>Bible.com.au: Psalms 60:1-12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