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2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me, all ye workers of iniquity; for the LORD hath heard the voice of my weep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heard my supplication; the LORD will receive my pra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mine enemies be ashamed and sore vexed: let them return and be ashamed sudden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 upon Shemini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rebuke me not in thine anger, neither chasten me in thy hot displeas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LORD; for I am weak: O LORD, heal me; for my bones are vex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also sore vexed: but thou, O LORD, how long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O LORD, deliver my soul: oh save me for thy mercies’ s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death there is no remembrance of thee: in the grave who shall give thee thank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ry with my groaning; all the night make I my bed to swim; I water my couch with my t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is consumed because of grief; it waxeth old because of all mine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2026-06-07T06:32:37Z</dcterms:created>
  <dcterms:modified xsi:type="dcterms:W3CDTF">2026-06-07T06:32:37Z</dcterms:modified>
  <dc:title>Bible.com.au: Psalms 6:1-10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