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 up, my glory; awake, psaltery and harp: I myself will awake ear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among the people: I will sing unto thee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unto the heavens, and thy truth unto the clou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let thy glory be above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, when he fled from Saul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, be merciful unto me: for my soul trusteth in thee: yea, in the shadow of thy wings will I make my refuge, until these calamities be overp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y unto God most high; unto God that performeth all things f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nd from heaven, and save me from the reproach of him that would swallow me up. Selah. God shall send forth his mercy and his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mong lions: and I lie even among them that are set on fire, even the sons of men, whose teeth are spears and arrows, and their tongue a sharp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; let thy glory be above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repared a net for my steps; my soul is bowed down: they have digged a pit before me, into the midst whereof they are fallen themselves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fixed, O God, my heart is fixed: I will sing and give prai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2026-06-04T08:03:43Z</dcterms:created>
  <dcterms:modified xsi:type="dcterms:W3CDTF">2026-06-04T08:03:43Z</dcterms:modified>
  <dc:title>Bible.com.au: Psalms 57:1-11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