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ellest my wanderings: put thou my tears into thy bottle: are they not in thy book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cry unto thee, then shall mine enemies turn back: this I know; for God is fo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will I praise his word: in the LORD will I praise his w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have I put my trust: I will not be afraid what man can do un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vows are upon me, O God: I will render praises unto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delivered my soul from death: wilt not thou deliver my feet from falling, that I may walk before God in the light of the living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Jonath-elem-rechokim, Michtam of David, when the Philistines took him in G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unto me, O God: for man would swallow me up; he fighting daily oppresseth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would daily swallow me up: for they be many that fight against me, O thou most Hig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ime I am afraid, I will trust in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 will praise his word, in God I have put my trust; I will not fear what flesh can do un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they wrest my words: all their thoughts are against me for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themselves together, they hide themselves, they mark my steps, when they wait for my sou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y escape by iniquity? in thine anger cast down the people, O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2026-07-13T13:25:00Z</dcterms:created>
  <dcterms:modified xsi:type="dcterms:W3CDTF">2026-07-13T13:25:00Z</dcterms:modified>
  <dc:title>Bible.com.au: Psalms 56:1-13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