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presProps" Target="presProps.xml"/>
  <Relationship Id="rId20" Type="http://schemas.openxmlformats.org/officeDocument/2006/relationships/viewProps" Target="viewProps.xml"/>
  <Relationship Id="rId2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2961281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56:1-1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tellest my wanderings: put thou my tears into thy bottle: are they not in thy book?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I cry unto thee, then shall mine enemies turn back: this I know; for God is for me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God will I praise his word: in the LORD will I praise his word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God have I put my trust: I will not be afraid what man can do unto me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y vows are upon me, O God: I will render praises unto thee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ou hast delivered my soul from death: wilt not thou deliver my feet from falling, that I may walk before God in the light of the living?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the chief Musician upon Jonath-elem-rechokim, Michtam of David, when the Philistines took him in Gath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 merciful unto me, O God: for man would swallow me up; he fighting daily oppresseth me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ine enemies would daily swallow me up: for they be many that fight against me, O thou most High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at time I am afraid, I will trust in the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God I will praise his word, in God I have put my trust; I will not fear what flesh can do unto m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ry day they wrest my words: all their thoughts are against me for evil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gather themselves together, they hide themselves, they mark my steps, when they wait for my soul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all they escape by iniquity? in thine anger cast down the people, O God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00">
  <a:themeElements>
    <a:clrScheme name="Theme10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0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0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2026-07-13T12:16:48Z</dcterms:created>
  <dcterms:modified xsi:type="dcterms:W3CDTF">2026-07-13T12:16:48Z</dcterms:modified>
  <dc:title>Bible.com.au: Psalms 56:1-13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