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83417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54:1-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 on Neginoth, Maschil, A Psalm of David, when the Ziphims came and said to Saul, Doth not David hide himself with us?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me, O God, by thy name, and judge me by thy strengt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my prayer, O God; give ear to the words of my mou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strangers are risen up against me, and oppressors seek after my soul: they have not set God before them. Sela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God is mine helper: the Lord is with them that uphold my sou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reward evil unto mine enemies: cut them off in thy tru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freely sacrifice unto thee: I will praise thy name, O LORD; for it is goo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hath delivered me out of all trouble: and mine eye hath seen his desire upon mine enemi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7">
  <a:themeElements>
    <a:clrScheme name="Theme4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2026-06-07T07:38:22Z</dcterms:created>
  <dcterms:modified xsi:type="dcterms:W3CDTF">2026-06-07T07:38:22Z</dcterms:modified>
  <dc:title>Bible.com.au: Psalms 54:1-7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