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, when the Ziphims came and said to Saul, Doth not David hide himself with u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thy name, and judge me by thy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 give ear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are risen up against me, and oppressors seek after my soul: they have not set God before them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ne helper: the Lord is with them that uphold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ward evil unto mine enemies: cut them off in thy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reely sacrifice unto thee: I will praise thy name, O LORD;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delivered me out of all trouble: and mine eye hath seen his desire upon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Psalms 54:1-7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